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5" r:id="rId1"/>
    <p:sldMasterId id="2147483654" r:id="rId2"/>
    <p:sldMasterId id="2147483679" r:id="rId3"/>
  </p:sldMasterIdLst>
  <p:notesMasterIdLst>
    <p:notesMasterId r:id="rId12"/>
  </p:notesMasterIdLst>
  <p:handoutMasterIdLst>
    <p:handoutMasterId r:id="rId13"/>
  </p:handoutMasterIdLst>
  <p:sldIdLst>
    <p:sldId id="256" r:id="rId4"/>
    <p:sldId id="265" r:id="rId5"/>
    <p:sldId id="267" r:id="rId6"/>
    <p:sldId id="268" r:id="rId7"/>
    <p:sldId id="269" r:id="rId8"/>
    <p:sldId id="270" r:id="rId9"/>
    <p:sldId id="271" r:id="rId10"/>
    <p:sldId id="258" r:id="rId11"/>
  </p:sldIdLst>
  <p:sldSz cx="12192000" cy="6858000"/>
  <p:notesSz cx="6858000" cy="9144000"/>
  <p:defaultTextStyle>
    <a:defPPr>
      <a:defRPr lang="it-IT"/>
    </a:defPPr>
    <a:lvl1pPr algn="r" defTabSz="457200" rtl="0" fontAlgn="base">
      <a:spcBef>
        <a:spcPct val="20000"/>
      </a:spcBef>
      <a:spcAft>
        <a:spcPct val="0"/>
      </a:spcAft>
      <a:buFont typeface="Arial" panose="020B0604020202020204" pitchFamily="34" charset="0"/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r" defTabSz="457200" rtl="0" fontAlgn="base">
      <a:spcBef>
        <a:spcPct val="20000"/>
      </a:spcBef>
      <a:spcAft>
        <a:spcPct val="0"/>
      </a:spcAft>
      <a:buFont typeface="Arial" panose="020B0604020202020204" pitchFamily="34" charset="0"/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r" defTabSz="457200" rtl="0" fontAlgn="base">
      <a:spcBef>
        <a:spcPct val="20000"/>
      </a:spcBef>
      <a:spcAft>
        <a:spcPct val="0"/>
      </a:spcAft>
      <a:buFont typeface="Arial" panose="020B0604020202020204" pitchFamily="34" charset="0"/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r" defTabSz="457200" rtl="0" fontAlgn="base">
      <a:spcBef>
        <a:spcPct val="20000"/>
      </a:spcBef>
      <a:spcAft>
        <a:spcPct val="0"/>
      </a:spcAft>
      <a:buFont typeface="Arial" panose="020B0604020202020204" pitchFamily="34" charset="0"/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r" defTabSz="457200" rtl="0" fontAlgn="base">
      <a:spcBef>
        <a:spcPct val="20000"/>
      </a:spcBef>
      <a:spcAft>
        <a:spcPct val="0"/>
      </a:spcAft>
      <a:buFont typeface="Arial" panose="020B0604020202020204" pitchFamily="34" charset="0"/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rgbClr val="EA88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52"/>
    <a:srgbClr val="003465"/>
    <a:srgbClr val="00246E"/>
    <a:srgbClr val="EA8800"/>
    <a:srgbClr val="FF8000"/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70" autoAdjust="0"/>
  </p:normalViewPr>
  <p:slideViewPr>
    <p:cSldViewPr snapToObjects="1">
      <p:cViewPr varScale="1"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8" d="100"/>
          <a:sy n="78" d="100"/>
        </p:scale>
        <p:origin x="-22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85F5606-16BC-40D4-9E77-BD530B08D652}" type="datetime1">
              <a:rPr lang="it-IT"/>
              <a:pPr>
                <a:defRPr/>
              </a:pPr>
              <a:t>17/06/2021</a:t>
            </a:fld>
            <a:endParaRPr lang="it-IT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fld id="{D4F27EDB-6283-435E-ACAE-C2CA733E371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71CBCA-2DDF-4C72-B90C-8A7F8FEB37BA}" type="datetime1">
              <a:rPr lang="it-IT"/>
              <a:pPr>
                <a:defRPr/>
              </a:pPr>
              <a:t>17/06/2021</a:t>
            </a:fld>
            <a:endParaRPr lang="it-IT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 smtClean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C1C082EE-F6D5-441B-AA46-1707595B7D0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b="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80F9C-0234-4C31-B408-A230D86A5816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6706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ADAC24-5090-4CC5-B0C6-BC6B6A931929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56831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90708" y="279400"/>
            <a:ext cx="2891692" cy="54435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631" y="279400"/>
            <a:ext cx="8487508" cy="54435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F5333-39F4-4944-BE21-FF186AAAF645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7711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215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369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23032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256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900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841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160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2621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5A1C3-E4E0-4125-9213-EB9969AC6D66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805290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82586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45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958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609600" y="1600201"/>
            <a:ext cx="5392615" cy="4525963"/>
          </a:xfrm>
          <a:prstGeom prst="rect">
            <a:avLst/>
          </a:prstGeo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189785" y="1600201"/>
            <a:ext cx="539261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1492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ChangeArrowheads="1"/>
          </p:cNvSpPr>
          <p:nvPr userDrawn="1"/>
        </p:nvSpPr>
        <p:spPr bwMode="auto">
          <a:xfrm>
            <a:off x="0" y="0"/>
            <a:ext cx="1219200" cy="5181600"/>
          </a:xfrm>
          <a:prstGeom prst="rect">
            <a:avLst/>
          </a:prstGeom>
          <a:solidFill>
            <a:srgbClr val="002B5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Rectangle 28"/>
          <p:cNvSpPr>
            <a:spLocks noChangeArrowheads="1"/>
          </p:cNvSpPr>
          <p:nvPr userDrawn="1"/>
        </p:nvSpPr>
        <p:spPr bwMode="auto">
          <a:xfrm>
            <a:off x="0" y="6019800"/>
            <a:ext cx="1219200" cy="838200"/>
          </a:xfrm>
          <a:prstGeom prst="rect">
            <a:avLst/>
          </a:prstGeom>
          <a:solidFill>
            <a:srgbClr val="E37A3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7582878" y="1778001"/>
            <a:ext cx="4595446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 anchor="b"/>
          <a:lstStyle/>
          <a:p>
            <a:pPr algn="l">
              <a:lnSpc>
                <a:spcPct val="65000"/>
              </a:lnSpc>
              <a:buFontTx/>
              <a:buNone/>
              <a:defRPr/>
            </a:pPr>
            <a:r>
              <a:rPr lang="en-US" sz="3500" b="0">
                <a:solidFill>
                  <a:srgbClr val="E37A3C"/>
                </a:solidFill>
                <a:latin typeface="Arial" charset="0"/>
              </a:rPr>
              <a:t>Presentation</a:t>
            </a:r>
          </a:p>
          <a:p>
            <a:pPr algn="l">
              <a:lnSpc>
                <a:spcPct val="65000"/>
              </a:lnSpc>
              <a:buFontTx/>
              <a:buNone/>
              <a:defRPr/>
            </a:pPr>
            <a:r>
              <a:rPr lang="en-US" sz="3500" b="0">
                <a:solidFill>
                  <a:srgbClr val="E37A3C"/>
                </a:solidFill>
                <a:latin typeface="Arial" charset="0"/>
              </a:rPr>
              <a:t>Title</a:t>
            </a:r>
            <a:endParaRPr lang="en-US" sz="3200" b="0">
              <a:solidFill>
                <a:srgbClr val="E37A3C"/>
              </a:solidFill>
              <a:latin typeface="Arial" charset="0"/>
            </a:endParaRPr>
          </a:p>
        </p:txBody>
      </p:sp>
      <p:sp>
        <p:nvSpPr>
          <p:cNvPr id="6" name="Line 20"/>
          <p:cNvSpPr>
            <a:spLocks noChangeShapeType="1"/>
          </p:cNvSpPr>
          <p:nvPr userDrawn="1"/>
        </p:nvSpPr>
        <p:spPr bwMode="auto">
          <a:xfrm>
            <a:off x="7676662" y="4857750"/>
            <a:ext cx="4501662" cy="0"/>
          </a:xfrm>
          <a:prstGeom prst="line">
            <a:avLst/>
          </a:prstGeom>
          <a:noFill/>
          <a:ln w="12700">
            <a:solidFill>
              <a:srgbClr val="002B52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 bwMode="auto">
          <a:xfrm>
            <a:off x="7582878" y="6026150"/>
            <a:ext cx="4595446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l" defTabSz="914400">
              <a:lnSpc>
                <a:spcPct val="70000"/>
              </a:lnSpc>
              <a:buFontTx/>
              <a:buNone/>
              <a:defRPr/>
            </a:pPr>
            <a:r>
              <a:rPr lang="en-US" sz="1900" b="0">
                <a:solidFill>
                  <a:srgbClr val="002B52"/>
                </a:solidFill>
                <a:latin typeface="Arial" charset="0"/>
              </a:rPr>
              <a:t>Hosting Institution</a:t>
            </a:r>
            <a:endParaRPr lang="en-US" sz="2000" b="0">
              <a:solidFill>
                <a:srgbClr val="002B52"/>
              </a:solidFill>
              <a:latin typeface="Arial" charset="0"/>
            </a:endParaRPr>
          </a:p>
          <a:p>
            <a:pPr algn="l" defTabSz="914400">
              <a:lnSpc>
                <a:spcPct val="70000"/>
              </a:lnSpc>
              <a:buFontTx/>
              <a:buNone/>
              <a:defRPr/>
            </a:pPr>
            <a:r>
              <a:rPr lang="en-US" sz="2400" b="0">
                <a:solidFill>
                  <a:srgbClr val="002B52"/>
                </a:solidFill>
                <a:latin typeface="Arial" charset="0"/>
              </a:rPr>
              <a:t>City, xx Month XXXX</a:t>
            </a:r>
            <a:endParaRPr lang="en-US" sz="3200" b="0">
              <a:solidFill>
                <a:srgbClr val="002B52"/>
              </a:solidFill>
              <a:latin typeface="Arial" charset="0"/>
            </a:endParaRPr>
          </a:p>
        </p:txBody>
      </p:sp>
      <p:sp>
        <p:nvSpPr>
          <p:cNvPr id="8" name="Line 20"/>
          <p:cNvSpPr>
            <a:spLocks noChangeShapeType="1"/>
          </p:cNvSpPr>
          <p:nvPr userDrawn="1"/>
        </p:nvSpPr>
        <p:spPr bwMode="auto">
          <a:xfrm>
            <a:off x="7676662" y="5881688"/>
            <a:ext cx="4501662" cy="0"/>
          </a:xfrm>
          <a:prstGeom prst="line">
            <a:avLst/>
          </a:prstGeom>
          <a:noFill/>
          <a:ln w="12700">
            <a:solidFill>
              <a:srgbClr val="002B52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 bwMode="auto">
          <a:xfrm>
            <a:off x="7588739" y="4857751"/>
            <a:ext cx="4595446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 anchor="ctr"/>
          <a:lstStyle/>
          <a:p>
            <a:pPr algn="l" defTabSz="914400">
              <a:buFontTx/>
              <a:buNone/>
              <a:defRPr/>
            </a:pPr>
            <a:r>
              <a:rPr lang="en-US" sz="1400" b="0">
                <a:solidFill>
                  <a:srgbClr val="002B52"/>
                </a:solidFill>
                <a:latin typeface="Arial" charset="0"/>
              </a:rPr>
              <a:t>Name Surname, Affiliation</a:t>
            </a:r>
          </a:p>
          <a:p>
            <a:pPr algn="l" defTabSz="914400">
              <a:buFontTx/>
              <a:buNone/>
              <a:defRPr/>
            </a:pPr>
            <a:endParaRPr lang="en-US" sz="1400" b="0">
              <a:solidFill>
                <a:srgbClr val="002B52"/>
              </a:solidFill>
              <a:latin typeface="Arial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0"/>
            <a:ext cx="5401056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941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 userDrawn="1"/>
        </p:nvSpPr>
        <p:spPr bwMode="auto">
          <a:xfrm>
            <a:off x="0" y="0"/>
            <a:ext cx="1219200" cy="5181600"/>
          </a:xfrm>
          <a:prstGeom prst="rect">
            <a:avLst/>
          </a:prstGeom>
          <a:solidFill>
            <a:srgbClr val="002B5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0" y="0"/>
            <a:ext cx="1219200" cy="5181600"/>
          </a:xfrm>
          <a:prstGeom prst="rect">
            <a:avLst/>
          </a:prstGeom>
          <a:solidFill>
            <a:srgbClr val="002B5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0" y="6019800"/>
            <a:ext cx="1219200" cy="838200"/>
          </a:xfrm>
          <a:prstGeom prst="rect">
            <a:avLst/>
          </a:prstGeom>
          <a:solidFill>
            <a:srgbClr val="E37A3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Line 27"/>
          <p:cNvSpPr>
            <a:spLocks noChangeShapeType="1"/>
          </p:cNvSpPr>
          <p:nvPr userDrawn="1"/>
        </p:nvSpPr>
        <p:spPr bwMode="auto">
          <a:xfrm>
            <a:off x="1144954" y="6492875"/>
            <a:ext cx="1594338" cy="0"/>
          </a:xfrm>
          <a:prstGeom prst="line">
            <a:avLst/>
          </a:prstGeom>
          <a:noFill/>
          <a:ln w="12700">
            <a:solidFill>
              <a:srgbClr val="E37A3C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" name="Rectangle 28"/>
          <p:cNvSpPr>
            <a:spLocks noChangeArrowheads="1"/>
          </p:cNvSpPr>
          <p:nvPr userDrawn="1"/>
        </p:nvSpPr>
        <p:spPr bwMode="auto">
          <a:xfrm>
            <a:off x="1520092" y="6188075"/>
            <a:ext cx="290732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l">
              <a:spcBef>
                <a:spcPct val="0"/>
              </a:spcBef>
              <a:buFontTx/>
              <a:buNone/>
              <a:defRPr/>
            </a:pPr>
            <a:r>
              <a:rPr lang="en-US" sz="800" b="0">
                <a:solidFill>
                  <a:srgbClr val="E37A3C"/>
                </a:solidFill>
                <a:latin typeface="Arial" charset="0"/>
              </a:rPr>
              <a:t>PRESENTATION</a:t>
            </a:r>
          </a:p>
          <a:p>
            <a:pPr algn="l">
              <a:spcBef>
                <a:spcPct val="0"/>
              </a:spcBef>
              <a:buFontTx/>
              <a:buNone/>
              <a:defRPr/>
            </a:pPr>
            <a:r>
              <a:rPr lang="en-US" sz="800" b="0">
                <a:solidFill>
                  <a:srgbClr val="E37A3C"/>
                </a:solidFill>
                <a:latin typeface="Arial" charset="0"/>
              </a:rPr>
              <a:t>TITLE </a:t>
            </a:r>
          </a:p>
        </p:txBody>
      </p:sp>
      <p:sp>
        <p:nvSpPr>
          <p:cNvPr id="10" name="Line 33"/>
          <p:cNvSpPr>
            <a:spLocks noChangeShapeType="1"/>
          </p:cNvSpPr>
          <p:nvPr userDrawn="1"/>
        </p:nvSpPr>
        <p:spPr bwMode="auto">
          <a:xfrm>
            <a:off x="1" y="6477000"/>
            <a:ext cx="73073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1" name="Line 35"/>
          <p:cNvSpPr>
            <a:spLocks noChangeShapeType="1"/>
          </p:cNvSpPr>
          <p:nvPr userDrawn="1"/>
        </p:nvSpPr>
        <p:spPr bwMode="auto">
          <a:xfrm flipV="1">
            <a:off x="0" y="854075"/>
            <a:ext cx="937846" cy="1588"/>
          </a:xfrm>
          <a:prstGeom prst="line">
            <a:avLst/>
          </a:prstGeom>
          <a:noFill/>
          <a:ln w="12700">
            <a:solidFill>
              <a:srgbClr val="E37A3C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2" name="Line 15"/>
          <p:cNvSpPr>
            <a:spLocks noChangeShapeType="1"/>
          </p:cNvSpPr>
          <p:nvPr userDrawn="1"/>
        </p:nvSpPr>
        <p:spPr bwMode="auto">
          <a:xfrm>
            <a:off x="1594338" y="855663"/>
            <a:ext cx="10597662" cy="0"/>
          </a:xfrm>
          <a:prstGeom prst="line">
            <a:avLst/>
          </a:prstGeom>
          <a:noFill/>
          <a:ln w="12700">
            <a:solidFill>
              <a:srgbClr val="002B5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it-IT" sz="2400">
              <a:latin typeface="Arial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 userDrawn="1"/>
        </p:nvSpPr>
        <p:spPr bwMode="auto">
          <a:xfrm>
            <a:off x="19539" y="854075"/>
            <a:ext cx="918308" cy="0"/>
          </a:xfrm>
          <a:prstGeom prst="line">
            <a:avLst/>
          </a:prstGeom>
          <a:noFill/>
          <a:ln w="12700">
            <a:solidFill>
              <a:srgbClr val="E37A3C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it-IT" sz="2400">
              <a:latin typeface="Arial" charset="0"/>
            </a:endParaRPr>
          </a:p>
        </p:txBody>
      </p:sp>
      <p:sp>
        <p:nvSpPr>
          <p:cNvPr id="14" name="Rectangle 18"/>
          <p:cNvSpPr>
            <a:spLocks noChangeArrowheads="1"/>
          </p:cNvSpPr>
          <p:nvPr userDrawn="1"/>
        </p:nvSpPr>
        <p:spPr bwMode="auto">
          <a:xfrm>
            <a:off x="-291124" y="623252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" name="Titolo 4"/>
          <p:cNvSpPr>
            <a:spLocks noGrp="1"/>
          </p:cNvSpPr>
          <p:nvPr>
            <p:ph type="ctrTitle"/>
          </p:nvPr>
        </p:nvSpPr>
        <p:spPr>
          <a:xfrm>
            <a:off x="1594338" y="381000"/>
            <a:ext cx="9566031" cy="457200"/>
          </a:xfrm>
          <a:prstGeom prst="rect">
            <a:avLst/>
          </a:prstGeom>
        </p:spPr>
        <p:txBody>
          <a:bodyPr lIns="45720" rIns="45720" anchor="t">
            <a:normAutofit/>
          </a:bodyPr>
          <a:lstStyle>
            <a:lvl1pPr algn="l">
              <a:defRPr sz="2500" b="0" i="0">
                <a:solidFill>
                  <a:schemeClr val="accent6">
                    <a:lumMod val="75000"/>
                  </a:schemeClr>
                </a:solidFill>
                <a:effectLst>
                  <a:outerShdw blurRad="53975" dist="22860" dir="5400000" algn="tl" rotWithShape="0">
                    <a:schemeClr val="bg1">
                      <a:alpha val="55000"/>
                    </a:schemeClr>
                  </a:outerShdw>
                </a:effectLst>
                <a:latin typeface="Arial"/>
              </a:defRPr>
            </a:lvl1pPr>
          </a:lstStyle>
          <a:p>
            <a:r>
              <a:rPr lang="it-IT" dirty="0" smtClean="0"/>
              <a:t>Fare clic per modificare</a:t>
            </a:r>
            <a:endParaRPr lang="en-US" dirty="0"/>
          </a:p>
        </p:txBody>
      </p:sp>
      <p:sp>
        <p:nvSpPr>
          <p:cNvPr id="38" name="Segnaposto contenuto 37"/>
          <p:cNvSpPr>
            <a:spLocks noGrp="1"/>
          </p:cNvSpPr>
          <p:nvPr>
            <p:ph sz="quarter" idx="10"/>
          </p:nvPr>
        </p:nvSpPr>
        <p:spPr>
          <a:xfrm>
            <a:off x="2063263" y="1143000"/>
            <a:ext cx="7315200" cy="457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80"/>
                </a:solidFill>
                <a:latin typeface="Arial"/>
              </a:defRPr>
            </a:lvl1pPr>
          </a:lstStyle>
          <a:p>
            <a:pPr lvl="0"/>
            <a:r>
              <a:rPr lang="it-IT" dirty="0" smtClean="0"/>
              <a:t>Fare clic per modificare</a:t>
            </a:r>
            <a:endParaRPr lang="it-IT" dirty="0"/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42CB55-BC73-44ED-88B8-B66B09E14863}" type="slidenum">
              <a:rPr lang="it-IT" altLang="it-IT"/>
              <a:pPr/>
              <a:t>‹N›</a:t>
            </a:fld>
            <a:endParaRPr lang="it-IT" alt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4A35E-D522-4A18-9B28-49590A3FD4BD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5641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0093" y="1196976"/>
            <a:ext cx="493737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645031" y="1196976"/>
            <a:ext cx="49373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C114A-5E27-4202-B47D-55143D40B0C1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76545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02B3D-B135-4D53-9359-4EFAF5F18040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37528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177E0-44EF-4505-A58E-569CA03081A6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57460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108A21-8CA7-4DFB-8F5A-F3D0E24CDF10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48579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97F94F-2ECF-4F92-99ED-8F1546EAB578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55872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5C53C-C599-4A90-BBE8-6D1C8227EB8C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2230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5"/>
          <p:cNvSpPr>
            <a:spLocks noChangeArrowheads="1"/>
          </p:cNvSpPr>
          <p:nvPr userDrawn="1"/>
        </p:nvSpPr>
        <p:spPr bwMode="auto">
          <a:xfrm>
            <a:off x="0" y="0"/>
            <a:ext cx="1219200" cy="5181600"/>
          </a:xfrm>
          <a:prstGeom prst="rect">
            <a:avLst/>
          </a:prstGeom>
          <a:solidFill>
            <a:srgbClr val="002B5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Rectangle 25"/>
          <p:cNvSpPr>
            <a:spLocks noChangeArrowheads="1"/>
          </p:cNvSpPr>
          <p:nvPr userDrawn="1"/>
        </p:nvSpPr>
        <p:spPr bwMode="auto">
          <a:xfrm>
            <a:off x="0" y="0"/>
            <a:ext cx="1219200" cy="5181600"/>
          </a:xfrm>
          <a:prstGeom prst="rect">
            <a:avLst/>
          </a:prstGeom>
          <a:solidFill>
            <a:srgbClr val="002B5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Rectangle 28"/>
          <p:cNvSpPr>
            <a:spLocks noChangeArrowheads="1"/>
          </p:cNvSpPr>
          <p:nvPr userDrawn="1"/>
        </p:nvSpPr>
        <p:spPr bwMode="auto">
          <a:xfrm>
            <a:off x="0" y="6019800"/>
            <a:ext cx="1219200" cy="838200"/>
          </a:xfrm>
          <a:prstGeom prst="rect">
            <a:avLst/>
          </a:prstGeom>
          <a:solidFill>
            <a:srgbClr val="E37A3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Line 27"/>
          <p:cNvSpPr>
            <a:spLocks noChangeShapeType="1"/>
          </p:cNvSpPr>
          <p:nvPr userDrawn="1"/>
        </p:nvSpPr>
        <p:spPr bwMode="auto">
          <a:xfrm>
            <a:off x="1144954" y="6492875"/>
            <a:ext cx="1594338" cy="0"/>
          </a:xfrm>
          <a:prstGeom prst="line">
            <a:avLst/>
          </a:prstGeom>
          <a:noFill/>
          <a:ln w="12700">
            <a:solidFill>
              <a:srgbClr val="E37A3C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1520092" y="6188075"/>
            <a:ext cx="290732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algn="l">
              <a:spcBef>
                <a:spcPct val="0"/>
              </a:spcBef>
              <a:buFontTx/>
              <a:buNone/>
              <a:defRPr/>
            </a:pPr>
            <a:r>
              <a:rPr lang="en-US" sz="800" b="0">
                <a:solidFill>
                  <a:srgbClr val="E37A3C"/>
                </a:solidFill>
                <a:latin typeface="Arial" charset="0"/>
              </a:rPr>
              <a:t>PRESENTATION</a:t>
            </a:r>
          </a:p>
          <a:p>
            <a:pPr algn="l">
              <a:spcBef>
                <a:spcPct val="0"/>
              </a:spcBef>
              <a:buFontTx/>
              <a:buNone/>
              <a:defRPr/>
            </a:pPr>
            <a:r>
              <a:rPr lang="en-US" sz="800" b="0">
                <a:solidFill>
                  <a:srgbClr val="E37A3C"/>
                </a:solidFill>
                <a:latin typeface="Arial" charset="0"/>
              </a:rPr>
              <a:t>TITLE </a:t>
            </a:r>
          </a:p>
          <a:p>
            <a:pPr algn="l">
              <a:spcBef>
                <a:spcPct val="0"/>
              </a:spcBef>
              <a:buFontTx/>
              <a:buNone/>
              <a:defRPr/>
            </a:pPr>
            <a:endParaRPr lang="en-US" sz="800" b="0">
              <a:solidFill>
                <a:srgbClr val="E37A3C"/>
              </a:solidFill>
              <a:latin typeface="Arial" charset="0"/>
            </a:endParaRPr>
          </a:p>
        </p:txBody>
      </p:sp>
      <p:sp>
        <p:nvSpPr>
          <p:cNvPr id="7" name="Line 33"/>
          <p:cNvSpPr>
            <a:spLocks noChangeShapeType="1"/>
          </p:cNvSpPr>
          <p:nvPr userDrawn="1"/>
        </p:nvSpPr>
        <p:spPr bwMode="auto">
          <a:xfrm>
            <a:off x="1" y="6477000"/>
            <a:ext cx="73073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" name="Line 35"/>
          <p:cNvSpPr>
            <a:spLocks noChangeShapeType="1"/>
          </p:cNvSpPr>
          <p:nvPr userDrawn="1"/>
        </p:nvSpPr>
        <p:spPr bwMode="auto">
          <a:xfrm flipV="1">
            <a:off x="0" y="854075"/>
            <a:ext cx="937846" cy="1588"/>
          </a:xfrm>
          <a:prstGeom prst="line">
            <a:avLst/>
          </a:prstGeom>
          <a:noFill/>
          <a:ln w="12700">
            <a:solidFill>
              <a:srgbClr val="E37A3C"/>
            </a:solidFill>
            <a:round/>
            <a:headEnd/>
            <a:tailEnd/>
          </a:ln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" name="Line 15"/>
          <p:cNvSpPr>
            <a:spLocks noChangeShapeType="1"/>
          </p:cNvSpPr>
          <p:nvPr userDrawn="1"/>
        </p:nvSpPr>
        <p:spPr bwMode="auto">
          <a:xfrm>
            <a:off x="1594338" y="855663"/>
            <a:ext cx="10597662" cy="0"/>
          </a:xfrm>
          <a:prstGeom prst="line">
            <a:avLst/>
          </a:prstGeom>
          <a:noFill/>
          <a:ln w="12700">
            <a:solidFill>
              <a:srgbClr val="002B5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it-IT" sz="2400">
              <a:latin typeface="Arial" charset="0"/>
            </a:endParaRPr>
          </a:p>
        </p:txBody>
      </p:sp>
      <p:sp>
        <p:nvSpPr>
          <p:cNvPr id="66572" name="Line 12"/>
          <p:cNvSpPr>
            <a:spLocks noChangeShapeType="1"/>
          </p:cNvSpPr>
          <p:nvPr userDrawn="1"/>
        </p:nvSpPr>
        <p:spPr bwMode="auto">
          <a:xfrm>
            <a:off x="19539" y="854075"/>
            <a:ext cx="918308" cy="0"/>
          </a:xfrm>
          <a:prstGeom prst="line">
            <a:avLst/>
          </a:prstGeom>
          <a:noFill/>
          <a:ln w="12700">
            <a:solidFill>
              <a:srgbClr val="E37A3C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it-IT" sz="2400">
              <a:latin typeface="Arial" charset="0"/>
            </a:endParaRP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375138" y="6248401"/>
            <a:ext cx="119966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 b="0">
                <a:solidFill>
                  <a:schemeClr val="bg1"/>
                </a:solidFill>
              </a:defRPr>
            </a:lvl1pPr>
          </a:lstStyle>
          <a:p>
            <a:fld id="{95B271D4-8201-4C85-95FB-7C1DA964C415}" type="slidenum">
              <a:rPr lang="en-US" altLang="it-IT"/>
              <a:pPr/>
              <a:t>‹N›</a:t>
            </a:fld>
            <a:endParaRPr lang="en-US" altLang="it-IT"/>
          </a:p>
        </p:txBody>
      </p:sp>
      <p:sp>
        <p:nvSpPr>
          <p:cNvPr id="66574" name="Rectangle 14"/>
          <p:cNvSpPr>
            <a:spLocks noChangeArrowheads="1"/>
          </p:cNvSpPr>
          <p:nvPr userDrawn="1"/>
        </p:nvSpPr>
        <p:spPr bwMode="auto">
          <a:xfrm>
            <a:off x="-291124" y="623252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3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0093" y="1196976"/>
            <a:ext cx="1006230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inserire il testo</a:t>
            </a:r>
          </a:p>
        </p:txBody>
      </p:sp>
      <p:sp>
        <p:nvSpPr>
          <p:cNvPr id="1039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5631" y="279400"/>
            <a:ext cx="11562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lo stile del titolo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01" y="6008243"/>
            <a:ext cx="1688592" cy="664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>
          <a:solidFill>
            <a:srgbClr val="002B52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246E"/>
        </a:buClr>
        <a:buFont typeface="Wingdings" panose="05000000000000000000" pitchFamily="2" charset="2"/>
        <a:buChar char="§"/>
        <a:defRPr sz="2300">
          <a:solidFill>
            <a:srgbClr val="00246E"/>
          </a:solidFill>
          <a:latin typeface="Calibri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A8800"/>
        </a:buClr>
        <a:buFont typeface="Arial" panose="020B0604020202020204" pitchFamily="34" charset="0"/>
        <a:buChar char="•"/>
        <a:defRPr sz="2200">
          <a:solidFill>
            <a:srgbClr val="00246E"/>
          </a:solidFill>
          <a:latin typeface="Calibri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A8800"/>
        </a:buClr>
        <a:buFont typeface="Arial" panose="020B0604020202020204" pitchFamily="34" charset="0"/>
        <a:buChar char="–"/>
        <a:defRPr sz="2100">
          <a:solidFill>
            <a:srgbClr val="00246E"/>
          </a:solidFill>
          <a:latin typeface="Calibri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A8800"/>
        </a:buClr>
        <a:buFont typeface="Arial" panose="020B0604020202020204" pitchFamily="34" charset="0"/>
        <a:buChar char="»"/>
        <a:defRPr sz="2000">
          <a:solidFill>
            <a:srgbClr val="00246E"/>
          </a:solidFill>
          <a:latin typeface="Calibri" pitchFamily="34" charset="0"/>
          <a:ea typeface="+mn-ea"/>
          <a:cs typeface="+mn-cs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Clr>
          <a:srgbClr val="EA8800"/>
        </a:buClr>
        <a:buFont typeface="Arial" charset="0"/>
        <a:buChar char="»"/>
        <a:defRPr sz="2000">
          <a:solidFill>
            <a:srgbClr val="00246E"/>
          </a:solidFill>
          <a:latin typeface="Calibri" pitchFamily="34" charset="0"/>
          <a:ea typeface="+mn-ea"/>
          <a:cs typeface="+mn-cs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Clr>
          <a:srgbClr val="EA8800"/>
        </a:buClr>
        <a:buFont typeface="Arial" charset="0"/>
        <a:buChar char="»"/>
        <a:defRPr sz="2000">
          <a:solidFill>
            <a:srgbClr val="00246E"/>
          </a:solidFill>
          <a:latin typeface="Calibri" pitchFamily="34" charset="0"/>
          <a:ea typeface="+mn-ea"/>
          <a:cs typeface="+mn-cs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Clr>
          <a:srgbClr val="EA8800"/>
        </a:buClr>
        <a:buFont typeface="Arial" charset="0"/>
        <a:buChar char="»"/>
        <a:defRPr sz="2000">
          <a:solidFill>
            <a:srgbClr val="00246E"/>
          </a:solidFill>
          <a:latin typeface="Calibri" pitchFamily="34" charset="0"/>
          <a:ea typeface="+mn-ea"/>
          <a:cs typeface="+mn-cs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Clr>
          <a:srgbClr val="EA8800"/>
        </a:buClr>
        <a:buFont typeface="Arial" charset="0"/>
        <a:buChar char="»"/>
        <a:defRPr sz="2000">
          <a:solidFill>
            <a:srgbClr val="00246E"/>
          </a:solidFill>
          <a:latin typeface="Calibri" pitchFamily="34" charset="0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0" y="0"/>
            <a:ext cx="1219200" cy="5181600"/>
          </a:xfrm>
          <a:prstGeom prst="rect">
            <a:avLst/>
          </a:prstGeom>
          <a:solidFill>
            <a:srgbClr val="002B5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0" y="6019800"/>
            <a:ext cx="1219200" cy="838200"/>
          </a:xfrm>
          <a:prstGeom prst="rect">
            <a:avLst/>
          </a:prstGeom>
          <a:solidFill>
            <a:srgbClr val="E37A3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it-IT" sz="18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 userDrawn="1"/>
        </p:nvSpPr>
        <p:spPr bwMode="auto">
          <a:xfrm rot="-21600000">
            <a:off x="2225432" y="5797551"/>
            <a:ext cx="949764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ctr" defTabSz="914400" eaLnBrk="0" hangingPunct="0">
              <a:spcBef>
                <a:spcPct val="0"/>
              </a:spcBef>
              <a:buFontTx/>
              <a:buNone/>
              <a:tabLst>
                <a:tab pos="476250" algn="l"/>
              </a:tabLst>
              <a:defRPr/>
            </a:pPr>
            <a:r>
              <a:rPr lang="it-IT" sz="1000" b="0">
                <a:solidFill>
                  <a:srgbClr val="002B52"/>
                </a:solidFill>
                <a:latin typeface="Arial" charset="0"/>
              </a:rPr>
              <a:t>Corso Magenta 63, 20123 Milano - Italia - Tel +39 02.520.36934 - Fax +39 02.520.36946 - www.feem.it</a:t>
            </a:r>
          </a:p>
        </p:txBody>
      </p:sp>
      <p:sp>
        <p:nvSpPr>
          <p:cNvPr id="19463" name="Line 7"/>
          <p:cNvSpPr>
            <a:spLocks noChangeShapeType="1"/>
          </p:cNvSpPr>
          <p:nvPr userDrawn="1"/>
        </p:nvSpPr>
        <p:spPr bwMode="auto">
          <a:xfrm>
            <a:off x="2344615" y="6021388"/>
            <a:ext cx="9472246" cy="0"/>
          </a:xfrm>
          <a:prstGeom prst="line">
            <a:avLst/>
          </a:prstGeom>
          <a:noFill/>
          <a:ln w="12700">
            <a:solidFill>
              <a:srgbClr val="002B5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it-IT" sz="24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375138" y="6248401"/>
            <a:ext cx="11996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 b="0">
                <a:solidFill>
                  <a:schemeClr val="bg1"/>
                </a:solidFill>
              </a:defRPr>
            </a:lvl1pPr>
          </a:lstStyle>
          <a:p>
            <a:fld id="{5E981743-AEC3-4B7A-B7C7-FB26F9DC52A5}" type="slidenum">
              <a:rPr lang="it-IT" altLang="it-IT"/>
              <a:pPr/>
              <a:t>‹N›</a:t>
            </a:fld>
            <a:endParaRPr lang="it-IT" altLang="it-IT">
              <a:solidFill>
                <a:schemeClr val="tx1"/>
              </a:solidFill>
            </a:endParaRPr>
          </a:p>
        </p:txBody>
      </p:sp>
      <p:sp>
        <p:nvSpPr>
          <p:cNvPr id="3075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9539" y="274639"/>
            <a:ext cx="11562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lo stile del titolo</a:t>
            </a:r>
          </a:p>
        </p:txBody>
      </p:sp>
      <p:sp>
        <p:nvSpPr>
          <p:cNvPr id="3076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0093" y="1196976"/>
            <a:ext cx="1006230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inserire il testo</a:t>
            </a:r>
          </a:p>
          <a:p>
            <a:pPr lvl="1"/>
            <a:r>
              <a:rPr lang="en-US" altLang="it-IT" smtClean="0"/>
              <a:t>Secondo livello</a:t>
            </a:r>
          </a:p>
          <a:p>
            <a:pPr lvl="2"/>
            <a:r>
              <a:rPr lang="en-US" altLang="it-IT" smtClean="0"/>
              <a:t>Terzo livello</a:t>
            </a:r>
          </a:p>
          <a:p>
            <a:pPr lvl="3"/>
            <a:r>
              <a:rPr lang="en-US" altLang="it-IT" smtClean="0"/>
              <a:t>Quarto livello</a:t>
            </a:r>
          </a:p>
          <a:p>
            <a:pPr lvl="4"/>
            <a:r>
              <a:rPr lang="en-US" altLang="it-IT" smtClean="0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 kern="1200">
          <a:solidFill>
            <a:srgbClr val="EA88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tabLst>
          <a:tab pos="1163638" algn="l"/>
        </a:tabLst>
        <a:defRPr sz="2400" b="1">
          <a:solidFill>
            <a:srgbClr val="EA8800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rgbClr val="002B52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246E"/>
        </a:buClr>
        <a:buFont typeface="Wingdings" panose="05000000000000000000" pitchFamily="2" charset="2"/>
        <a:buChar char="§"/>
        <a:defRPr sz="2300" kern="1200">
          <a:solidFill>
            <a:srgbClr val="002B52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246E"/>
        </a:buClr>
        <a:buSzPct val="80000"/>
        <a:buFont typeface="Wingdings" panose="05000000000000000000" pitchFamily="2" charset="2"/>
        <a:buChar char="§"/>
        <a:defRPr sz="2200" kern="1200">
          <a:solidFill>
            <a:srgbClr val="002B52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246E"/>
        </a:buClr>
        <a:buFont typeface="Calibri" panose="020F0502020204030204" pitchFamily="34" charset="0"/>
        <a:buChar char="-"/>
        <a:defRPr sz="2100" kern="1200">
          <a:solidFill>
            <a:srgbClr val="002B52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246E"/>
        </a:buClr>
        <a:buFont typeface="Arial" panose="020B0604020202020204" pitchFamily="34" charset="0"/>
        <a:buChar char="»"/>
        <a:defRPr sz="2000" kern="1200">
          <a:solidFill>
            <a:srgbClr val="002B5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0C96DF0-C296-46C0-AAEB-4EA572131CE1}" type="slidenum">
              <a:rPr lang="it-IT" altLang="it-IT" sz="1000" b="0">
                <a:solidFill>
                  <a:schemeClr val="bg1"/>
                </a:solidFill>
              </a:rPr>
              <a:pPr eaLnBrk="1" hangingPunct="1"/>
              <a:t>1</a:t>
            </a:fld>
            <a:endParaRPr lang="it-IT" altLang="it-IT" sz="1000" b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it-IT" altLang="it-IT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1160463" algn="l"/>
              </a:tabLst>
            </a:pPr>
            <a:r>
              <a:rPr lang="it-IT" altLang="it-IT" smtClean="0"/>
              <a:t>1.	Titolo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A4269A9-4376-478D-8FD5-0ED47B66D622}" type="slidenum">
              <a:rPr lang="it-IT" altLang="it-IT" sz="1000" b="0">
                <a:solidFill>
                  <a:schemeClr val="bg1"/>
                </a:solidFill>
              </a:rPr>
              <a:pPr eaLnBrk="1" hangingPunct="1"/>
              <a:t>2</a:t>
            </a:fld>
            <a:endParaRPr lang="it-IT" altLang="it-IT" sz="10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1160463" algn="l"/>
              </a:tabLst>
            </a:pPr>
            <a:r>
              <a:rPr lang="it-IT" altLang="it-IT" smtClean="0"/>
              <a:t>2.	Titolo 2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Primo livello</a:t>
            </a:r>
          </a:p>
          <a:p>
            <a:pPr lvl="1" eaLnBrk="1" hangingPunct="1"/>
            <a:r>
              <a:rPr lang="it-IT" altLang="it-IT" smtClean="0"/>
              <a:t>Secondo livello</a:t>
            </a:r>
          </a:p>
          <a:p>
            <a:pPr lvl="2" eaLnBrk="1" hangingPunct="1"/>
            <a:r>
              <a:rPr lang="it-IT" altLang="it-IT" smtClean="0"/>
              <a:t>Terzo livello</a:t>
            </a:r>
          </a:p>
          <a:p>
            <a:pPr lvl="3" eaLnBrk="1" hangingPunct="1"/>
            <a:r>
              <a:rPr lang="it-IT" altLang="it-IT" smtClean="0"/>
              <a:t>Quarto livello</a:t>
            </a: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0F97B6B-436F-4970-82A1-DDA938D405E8}" type="slidenum">
              <a:rPr lang="it-IT" altLang="it-IT" sz="1000" b="0">
                <a:solidFill>
                  <a:schemeClr val="bg1"/>
                </a:solidFill>
              </a:rPr>
              <a:pPr eaLnBrk="1" hangingPunct="1"/>
              <a:t>3</a:t>
            </a:fld>
            <a:endParaRPr lang="it-IT" altLang="it-IT" sz="1000" b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2.1.	Titolo 2.1.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267200" y="1219200"/>
            <a:ext cx="3886200" cy="533400"/>
          </a:xfrm>
          <a:prstGeom prst="rect">
            <a:avLst/>
          </a:prstGeom>
          <a:solidFill>
            <a:srgbClr val="002B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>
                <a:solidFill>
                  <a:schemeClr val="bg1"/>
                </a:solidFill>
                <a:latin typeface="Calibri" panose="020F0502020204030204" pitchFamily="34" charset="0"/>
              </a:rPr>
              <a:t>Sezione 1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7696200" y="1676400"/>
            <a:ext cx="0" cy="1447800"/>
          </a:xfrm>
          <a:prstGeom prst="line">
            <a:avLst/>
          </a:prstGeom>
          <a:noFill/>
          <a:ln w="25400">
            <a:solidFill>
              <a:srgbClr val="002B5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172200" y="3124200"/>
            <a:ext cx="1981200" cy="533400"/>
          </a:xfrm>
          <a:prstGeom prst="rect">
            <a:avLst/>
          </a:prstGeom>
          <a:solidFill>
            <a:srgbClr val="002B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019800" y="32004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it-IT" altLang="it-IT" sz="1600" b="0">
                <a:solidFill>
                  <a:schemeClr val="bg1"/>
                </a:solidFill>
              </a:rPr>
              <a:t>Sezione 2</a:t>
            </a:r>
            <a:endParaRPr lang="it-IT" altLang="it-IT" sz="1600" b="0">
              <a:solidFill>
                <a:srgbClr val="211A89"/>
              </a:solidFill>
            </a:endParaRPr>
          </a:p>
          <a:p>
            <a:pPr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</a:endParaRPr>
          </a:p>
          <a:p>
            <a:pPr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562600" y="2209800"/>
            <a:ext cx="1524000" cy="457200"/>
          </a:xfrm>
          <a:prstGeom prst="rect">
            <a:avLst/>
          </a:prstGeom>
          <a:solidFill>
            <a:srgbClr val="DE64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3" tIns="45712" rIns="91423" bIns="45712" anchor="ctr"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</a:pPr>
            <a:endParaRPr lang="it-IT" altLang="it-IT" b="0">
              <a:solidFill>
                <a:srgbClr val="DE6422"/>
              </a:solidFill>
              <a:ea typeface="ヒラギノ角ゴ Pro W3" pitchFamily="1" charset="-128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953000" y="22860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it-IT" altLang="it-IT" sz="1100" b="0">
                <a:solidFill>
                  <a:schemeClr val="bg1"/>
                </a:solidFill>
              </a:rPr>
              <a:t>Sezione 1.1</a:t>
            </a:r>
            <a:endParaRPr lang="it-IT" altLang="it-IT" sz="1600" b="0">
              <a:solidFill>
                <a:srgbClr val="211A89"/>
              </a:solidFill>
            </a:endParaRPr>
          </a:p>
          <a:p>
            <a:pPr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</a:endParaRPr>
          </a:p>
          <a:p>
            <a:pPr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7086600" y="2438400"/>
            <a:ext cx="609600" cy="0"/>
          </a:xfrm>
          <a:prstGeom prst="line">
            <a:avLst/>
          </a:prstGeom>
          <a:noFill/>
          <a:ln w="25400">
            <a:solidFill>
              <a:srgbClr val="002B5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334000" y="5105400"/>
            <a:ext cx="2819400" cy="533400"/>
          </a:xfrm>
          <a:prstGeom prst="rect">
            <a:avLst/>
          </a:prstGeom>
          <a:solidFill>
            <a:srgbClr val="002B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5029200" y="5181600"/>
            <a:ext cx="2971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it-IT" altLang="it-IT" sz="1600" b="0">
                <a:solidFill>
                  <a:schemeClr val="bg1"/>
                </a:solidFill>
              </a:rPr>
              <a:t>Sezione 3</a:t>
            </a:r>
            <a:endParaRPr lang="it-IT" altLang="it-IT" sz="1600" b="0">
              <a:solidFill>
                <a:srgbClr val="211A89"/>
              </a:solidFill>
            </a:endParaRPr>
          </a:p>
          <a:p>
            <a:pPr algn="l"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</a:endParaRPr>
          </a:p>
          <a:p>
            <a:pPr algn="l"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</a:endParaRP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7696200" y="3581400"/>
            <a:ext cx="0" cy="1524000"/>
          </a:xfrm>
          <a:prstGeom prst="line">
            <a:avLst/>
          </a:prstGeom>
          <a:noFill/>
          <a:ln w="25400">
            <a:solidFill>
              <a:srgbClr val="002B5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5562600" y="4114800"/>
            <a:ext cx="1524000" cy="457200"/>
          </a:xfrm>
          <a:prstGeom prst="rect">
            <a:avLst/>
          </a:prstGeom>
          <a:solidFill>
            <a:srgbClr val="DE64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it-IT" altLang="it-IT">
              <a:latin typeface="Calibri" panose="020F0502020204030204" pitchFamily="34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4953000" y="41910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it-IT" altLang="it-IT" sz="1100" b="0">
                <a:solidFill>
                  <a:schemeClr val="bg1"/>
                </a:solidFill>
                <a:latin typeface="ITC Legacy Sans Std Medium" pitchFamily="34" charset="0"/>
              </a:rPr>
              <a:t>Sezione 2.1</a:t>
            </a:r>
            <a:endParaRPr lang="it-IT" altLang="it-IT" sz="1600" b="0">
              <a:solidFill>
                <a:srgbClr val="211A89"/>
              </a:solidFill>
              <a:latin typeface="ITC Legacy Sans Std Medium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  <a:latin typeface="ITC Legacy Sans Std Medium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endParaRPr lang="it-IT" altLang="it-IT" sz="1600" b="0">
              <a:solidFill>
                <a:srgbClr val="211A89"/>
              </a:solidFill>
              <a:latin typeface="ITC Legacy Sans Std Medium" pitchFamily="34" charset="0"/>
            </a:endParaRP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86600" y="4343400"/>
            <a:ext cx="609600" cy="0"/>
          </a:xfrm>
          <a:prstGeom prst="line">
            <a:avLst/>
          </a:prstGeom>
          <a:noFill/>
          <a:ln w="25400">
            <a:solidFill>
              <a:srgbClr val="002B52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9E1FEF2-2D67-4C7D-A080-F1D11C164018}" type="slidenum">
              <a:rPr lang="it-IT" altLang="it-IT" sz="1000" b="0">
                <a:solidFill>
                  <a:schemeClr val="bg1"/>
                </a:solidFill>
              </a:rPr>
              <a:pPr eaLnBrk="1" hangingPunct="1"/>
              <a:t>4</a:t>
            </a:fld>
            <a:endParaRPr lang="it-IT" altLang="it-IT" sz="10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3.	Titolo 3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5A5128B-B4C2-47BA-B2A9-CDC2E320CF87}" type="slidenum">
              <a:rPr lang="it-IT" altLang="it-IT" sz="1000" b="0">
                <a:solidFill>
                  <a:schemeClr val="bg1"/>
                </a:solidFill>
              </a:rPr>
              <a:pPr eaLnBrk="1" hangingPunct="1"/>
              <a:t>5</a:t>
            </a:fld>
            <a:endParaRPr lang="it-IT" altLang="it-IT" sz="1000" b="0">
              <a:solidFill>
                <a:schemeClr val="tx1"/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3.1.	Titolo 3.1.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542088" y="1196976"/>
            <a:ext cx="4011612" cy="4525963"/>
          </a:xfrm>
        </p:spPr>
        <p:txBody>
          <a:bodyPr/>
          <a:lstStyle/>
          <a:p>
            <a:pPr marL="0" indent="0" eaLnBrk="1" hangingPunct="1"/>
            <a:endParaRPr lang="it-IT" altLang="it-IT" sz="2200"/>
          </a:p>
        </p:txBody>
      </p:sp>
      <p:pic>
        <p:nvPicPr>
          <p:cNvPr id="10245" name="Picture 7" descr="paesaggio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9688" y="1338263"/>
            <a:ext cx="3606800" cy="42418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b="1">
                <a:solidFill>
                  <a:srgbClr val="EA88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DB9B31F-FC88-4A11-9B73-6F91887E6BFE}" type="slidenum">
              <a:rPr lang="it-IT" altLang="it-IT" sz="1000" b="0">
                <a:solidFill>
                  <a:schemeClr val="bg1"/>
                </a:solidFill>
              </a:rPr>
              <a:pPr eaLnBrk="1" hangingPunct="1"/>
              <a:t>6</a:t>
            </a:fld>
            <a:endParaRPr lang="it-IT" altLang="it-IT" sz="1000" b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3.2.	Titolo 3.2.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Tema di Office">
  <a:themeElements>
    <a:clrScheme name="3_Tema di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Tema di Offic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Tema di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ondazione Eni_01">
  <a:themeElements>
    <a:clrScheme name="Fondazione Eni_0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Fondazione Eni_01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azione Eni_0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Tema di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58</Words>
  <Application>Microsoft Office PowerPoint</Application>
  <PresentationFormat>Widescreen</PresentationFormat>
  <Paragraphs>22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ITC Legacy Sans Std Medium</vt:lpstr>
      <vt:lpstr>Wingdings</vt:lpstr>
      <vt:lpstr>ヒラギノ角ゴ Pro W3</vt:lpstr>
      <vt:lpstr>3_Tema di Office</vt:lpstr>
      <vt:lpstr>Fondazione Eni_01</vt:lpstr>
      <vt:lpstr>4_Tema di Office</vt:lpstr>
      <vt:lpstr>Presentazione standard di PowerPoint</vt:lpstr>
      <vt:lpstr>1. Titolo 1</vt:lpstr>
      <vt:lpstr>2. Titolo 2</vt:lpstr>
      <vt:lpstr>2.1. Titolo 2.1.</vt:lpstr>
      <vt:lpstr>3. Titolo 3</vt:lpstr>
      <vt:lpstr>3.1. Titolo 3.1.</vt:lpstr>
      <vt:lpstr>3.2. Titolo 3.2.</vt:lpstr>
      <vt:lpstr>Presentazione standard di PowerPoint</vt:lpstr>
    </vt:vector>
  </TitlesOfParts>
  <Company>GOLINELLI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Ciro Stabile</dc:creator>
  <cp:lastModifiedBy>Andrea Portaluppi</cp:lastModifiedBy>
  <cp:revision>43</cp:revision>
  <dcterms:created xsi:type="dcterms:W3CDTF">2009-02-06T07:58:57Z</dcterms:created>
  <dcterms:modified xsi:type="dcterms:W3CDTF">2021-06-17T12:16:00Z</dcterms:modified>
</cp:coreProperties>
</file>